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4" r:id="rId5"/>
    <p:sldId id="266" r:id="rId6"/>
    <p:sldId id="262" r:id="rId7"/>
    <p:sldId id="263" r:id="rId8"/>
    <p:sldId id="259" r:id="rId9"/>
    <p:sldId id="261" r:id="rId10"/>
    <p:sldId id="265" r:id="rId11"/>
    <p:sldId id="260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EB"/>
    <a:srgbClr val="F77DC6"/>
    <a:srgbClr val="4F6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320" autoAdjust="0"/>
  </p:normalViewPr>
  <p:slideViewPr>
    <p:cSldViewPr snapToGrid="0">
      <p:cViewPr varScale="1">
        <p:scale>
          <a:sx n="60" d="100"/>
          <a:sy n="60" d="100"/>
        </p:scale>
        <p:origin x="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D26C7-B44F-4BF9-A8A1-73512F376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F65295-020A-4D40-89C0-B445F1000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4DED2-7B88-4FC6-BE53-B028572B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36F2B-5FE9-4A4B-A582-7487CF02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13B49-60C5-4C89-87BE-A3ACE1D3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5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C6E68-8C36-4DCE-9B6C-07958145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420364-5D73-42CE-B5A4-5B9C011D0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2EBA6A-3ED0-44BC-9FD9-0E5834EF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39C69-B2BE-4CFE-A9CF-8027D29A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30A1C-F880-40DE-B527-C2207482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3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7462C6-6B4E-464D-A056-BA2619BF6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D58C5F-F5BE-4F0F-9619-AB02E6C6A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FE4F7-7FCC-411C-8F0B-BE93975D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90DDD7-1618-4F1E-B3D7-DB8672DF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AF8BA-7D53-4897-8508-AB7D7F0A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82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93FD3-CEB9-4DC8-AB78-1D8C6BA5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4E066-4399-4E58-B53C-76366005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23BFE-A356-4716-B3E0-29BD6C89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2E2DB-DD9A-41D2-AA64-7CCA05A0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B7AED-4659-4B9C-A4BD-0DFA4EC9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D8FAE-A6B1-4C3F-889B-1E8E3D1A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8A871C-15ED-4F53-95D0-D9EE67D9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E54E4-49E1-4FD0-8D75-0D0A03BE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8B11F-F13C-487B-A2A5-3FA839D4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80F8A-C93D-4522-AC87-1258E1DD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2070B-5E0E-4B8D-94C5-AC6B0A00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35604-D2A9-4754-8780-22A388733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278FC9-52CC-4A8B-8F34-014AED405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95FAC3-65A0-435E-B90B-CF443393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306B14-AAC4-42CE-A607-9ECB5D7E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E2C75-62DF-47B4-932C-C6668C4D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2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30E0B-5F85-4B73-8D4E-E641D2E5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28027-37BB-4C92-95A9-96F768E0B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F44CF0-A3C7-41DE-AA38-F7BE03CC3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C18DFA-F570-4F36-80B8-14C7E1FE4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64D60F-A02A-46E9-8D03-EE73F534D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0D06B1-3795-45F6-99D2-B6F150AA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F81231-AB38-492F-9246-5030AECC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CAED8E-6746-44FF-9D76-9FCB5646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9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CFF9A-ACBA-4A73-9F7E-54A82954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CCE7EE-205D-4839-A11A-1F5F070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5F1EBD-FE31-4B69-AF44-E6392D1C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CE058D-B92E-4464-BA6D-51496AD6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4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886911-5932-404C-B3F1-33253B09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F4FD03-A848-438C-B27E-83D2FFB0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F0A72-EB47-4B34-B1E8-E1478187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5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F1B20-A2AB-4FA4-A027-342456DD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50CF9-F731-4772-9CE7-72DB7E39F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50980-A549-4636-A2FA-DCC48A60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F3504-B9E4-464E-800B-7CE45D87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FE356-B789-401B-A5B9-67662292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0FF1C-63C8-4B85-9118-05039068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8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BEC1E-54DE-4C0B-8775-33D6C5BD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B1E263-53D0-4DA8-BCA2-8E6848B23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E5A9C-E04B-43BF-AA54-2EEB043E0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95DDD-6B0E-47FE-BDB3-366D20F7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95288E-3B5D-4A50-A41D-0CEF3EDE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180802-F0D7-4D26-8B49-1BD42299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7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11058-F81E-4ACB-9D8A-0DFE429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645F76-1E12-441E-B18D-3BEC231ED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A4797-57F0-4BD8-A9B6-4AF5AA5C5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8EE97-2DEE-4654-9251-EE643DF5B113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BC2AC7-6F0C-4C65-954F-884491F4A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9D319-9C85-4175-985A-FFC7FD68C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F251B-9C11-4C55-9960-3F4EA7DF0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9" Type="http://schemas.microsoft.com/office/2007/relationships/hdphoto" Target="../media/hdphoto12.wdp"/><Relationship Id="rId21" Type="http://schemas.openxmlformats.org/officeDocument/2006/relationships/image" Target="../media/image14.png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47" Type="http://schemas.openxmlformats.org/officeDocument/2006/relationships/image" Target="../media/image29.png"/><Relationship Id="rId50" Type="http://schemas.openxmlformats.org/officeDocument/2006/relationships/image" Target="../media/image31.png"/><Relationship Id="rId55" Type="http://schemas.openxmlformats.org/officeDocument/2006/relationships/image" Target="../media/image34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9" Type="http://schemas.microsoft.com/office/2007/relationships/hdphoto" Target="../media/hdphoto8.wdp"/><Relationship Id="rId11" Type="http://schemas.openxmlformats.org/officeDocument/2006/relationships/image" Target="../media/image8.svg"/><Relationship Id="rId24" Type="http://schemas.openxmlformats.org/officeDocument/2006/relationships/image" Target="../media/image16.png"/><Relationship Id="rId32" Type="http://schemas.microsoft.com/office/2007/relationships/hdphoto" Target="../media/hdphoto9.wdp"/><Relationship Id="rId37" Type="http://schemas.microsoft.com/office/2007/relationships/hdphoto" Target="../media/hdphoto11.wdp"/><Relationship Id="rId40" Type="http://schemas.openxmlformats.org/officeDocument/2006/relationships/image" Target="../media/image25.png"/><Relationship Id="rId45" Type="http://schemas.microsoft.com/office/2007/relationships/hdphoto" Target="../media/hdphoto15.wdp"/><Relationship Id="rId53" Type="http://schemas.microsoft.com/office/2007/relationships/hdphoto" Target="../media/hdphoto18.wdp"/><Relationship Id="rId58" Type="http://schemas.openxmlformats.org/officeDocument/2006/relationships/image" Target="../media/image37.png"/><Relationship Id="rId5" Type="http://schemas.microsoft.com/office/2007/relationships/hdphoto" Target="../media/hdphoto2.wdp"/><Relationship Id="rId19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2.svg"/><Relationship Id="rId14" Type="http://schemas.openxmlformats.org/officeDocument/2006/relationships/image" Target="../media/image8.png"/><Relationship Id="rId22" Type="http://schemas.openxmlformats.org/officeDocument/2006/relationships/image" Target="../media/image15.png"/><Relationship Id="rId27" Type="http://schemas.microsoft.com/office/2007/relationships/hdphoto" Target="../media/hdphoto7.wdp"/><Relationship Id="rId30" Type="http://schemas.openxmlformats.org/officeDocument/2006/relationships/image" Target="../media/image19.png"/><Relationship Id="rId35" Type="http://schemas.microsoft.com/office/2007/relationships/hdphoto" Target="../media/hdphoto10.wdp"/><Relationship Id="rId43" Type="http://schemas.microsoft.com/office/2007/relationships/hdphoto" Target="../media/hdphoto14.wdp"/><Relationship Id="rId48" Type="http://schemas.openxmlformats.org/officeDocument/2006/relationships/image" Target="../media/image30.png"/><Relationship Id="rId56" Type="http://schemas.openxmlformats.org/officeDocument/2006/relationships/image" Target="../media/image35.png"/><Relationship Id="rId8" Type="http://schemas.openxmlformats.org/officeDocument/2006/relationships/image" Target="../media/image4.png"/><Relationship Id="rId51" Type="http://schemas.microsoft.com/office/2007/relationships/hdphoto" Target="../media/hdphoto17.wdp"/><Relationship Id="rId3" Type="http://schemas.microsoft.com/office/2007/relationships/hdphoto" Target="../media/hdphoto1.wdp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microsoft.com/office/2007/relationships/hdphoto" Target="../media/hdphoto6.wdp"/><Relationship Id="rId33" Type="http://schemas.openxmlformats.org/officeDocument/2006/relationships/image" Target="../media/image21.png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image" Target="../media/image38.png"/><Relationship Id="rId20" Type="http://schemas.openxmlformats.org/officeDocument/2006/relationships/image" Target="../media/image13.png"/><Relationship Id="rId41" Type="http://schemas.microsoft.com/office/2007/relationships/hdphoto" Target="../media/hdphoto13.wdp"/><Relationship Id="rId5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microsoft.com/office/2007/relationships/hdphoto" Target="../media/hdphoto5.wdp"/><Relationship Id="rId28" Type="http://schemas.openxmlformats.org/officeDocument/2006/relationships/image" Target="../media/image18.png"/><Relationship Id="rId36" Type="http://schemas.openxmlformats.org/officeDocument/2006/relationships/image" Target="../media/image23.png"/><Relationship Id="rId49" Type="http://schemas.microsoft.com/office/2007/relationships/hdphoto" Target="../media/hdphoto16.wdp"/><Relationship Id="rId57" Type="http://schemas.openxmlformats.org/officeDocument/2006/relationships/image" Target="../media/image36.png"/><Relationship Id="rId10" Type="http://schemas.openxmlformats.org/officeDocument/2006/relationships/image" Target="../media/image5.png"/><Relationship Id="rId31" Type="http://schemas.openxmlformats.org/officeDocument/2006/relationships/image" Target="../media/image20.png"/><Relationship Id="rId44" Type="http://schemas.openxmlformats.org/officeDocument/2006/relationships/image" Target="../media/image27.png"/><Relationship Id="rId52" Type="http://schemas.openxmlformats.org/officeDocument/2006/relationships/image" Target="../media/image32.png"/><Relationship Id="rId60" Type="http://schemas.microsoft.com/office/2007/relationships/hdphoto" Target="../media/hdphoto19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search?word=kid%20face" TargetMode="External"/><Relationship Id="rId3" Type="http://schemas.openxmlformats.org/officeDocument/2006/relationships/hyperlink" Target="https://www.flaticon.com/search?word=kids" TargetMode="External"/><Relationship Id="rId7" Type="http://schemas.openxmlformats.org/officeDocument/2006/relationships/image" Target="../media/image109.png"/><Relationship Id="rId12" Type="http://schemas.openxmlformats.org/officeDocument/2006/relationships/hyperlink" Target="https://www.flaticon.com/free-icon/boy_1761446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hyperlink" Target="https://www.flaticon.com/free-icon/baby_822123" TargetMode="External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21.sv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2.png"/><Relationship Id="rId16" Type="http://schemas.openxmlformats.org/officeDocument/2006/relationships/image" Target="../media/image122.png"/><Relationship Id="rId20" Type="http://schemas.openxmlformats.org/officeDocument/2006/relationships/hyperlink" Target="https://www.flaticon.com/free-icon/fetus_94632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117.png"/><Relationship Id="rId5" Type="http://schemas.openxmlformats.org/officeDocument/2006/relationships/image" Target="../media/image23.sv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microsoft.com/office/2007/relationships/hdphoto" Target="../media/hdphoto6.wdp"/><Relationship Id="rId7" Type="http://schemas.microsoft.com/office/2007/relationships/hdphoto" Target="../media/hdphoto25.wdp"/><Relationship Id="rId12" Type="http://schemas.microsoft.com/office/2007/relationships/hdphoto" Target="../media/hdphoto2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microsoft.com/office/2007/relationships/hdphoto" Target="../media/hdphoto24.wdp"/><Relationship Id="rId10" Type="http://schemas.openxmlformats.org/officeDocument/2006/relationships/image" Target="../media/image130.png"/><Relationship Id="rId4" Type="http://schemas.openxmlformats.org/officeDocument/2006/relationships/image" Target="../media/image127.png"/><Relationship Id="rId9" Type="http://schemas.microsoft.com/office/2007/relationships/hdphoto" Target="../media/hdphoto2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packs/medical-32" TargetMode="External"/><Relationship Id="rId3" Type="http://schemas.openxmlformats.org/officeDocument/2006/relationships/hyperlink" Target="https://www.flaticon.com/packs/medical-129/2" TargetMode="External"/><Relationship Id="rId7" Type="http://schemas.openxmlformats.org/officeDocument/2006/relationships/hyperlink" Target="https://www.flaticon.com/packs/medical-25" TargetMode="External"/><Relationship Id="rId2" Type="http://schemas.openxmlformats.org/officeDocument/2006/relationships/hyperlink" Target="https://www.flaticon.com/packs/hospital-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packs/health-3" TargetMode="External"/><Relationship Id="rId5" Type="http://schemas.openxmlformats.org/officeDocument/2006/relationships/hyperlink" Target="https://www.flaticon.com/packs/medical-set-2" TargetMode="External"/><Relationship Id="rId4" Type="http://schemas.openxmlformats.org/officeDocument/2006/relationships/hyperlink" Target="https://www.flaticon.com/packs/human-body-1" TargetMode="External"/><Relationship Id="rId9" Type="http://schemas.openxmlformats.org/officeDocument/2006/relationships/hyperlink" Target="https://www.flaticon.com/packs/medical-4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.png"/><Relationship Id="rId18" Type="http://schemas.openxmlformats.org/officeDocument/2006/relationships/hyperlink" Target="https://www.flaticon.com/search?search-type=icons&amp;word=digestive+organ&amp;license=&amp;color=&amp;stroke=&amp;current_section=&amp;author_id=&amp;pack_id=&amp;family_id=&amp;style_id=&amp;category_id=" TargetMode="External"/><Relationship Id="rId3" Type="http://schemas.openxmlformats.org/officeDocument/2006/relationships/image" Target="../media/image52.svg"/><Relationship Id="rId21" Type="http://schemas.openxmlformats.org/officeDocument/2006/relationships/hyperlink" Target="https://www.flaticon.com/search?word=bone" TargetMode="External"/><Relationship Id="rId7" Type="http://schemas.openxmlformats.org/officeDocument/2006/relationships/image" Target="../media/image47.png"/><Relationship Id="rId12" Type="http://schemas.microsoft.com/office/2007/relationships/hdphoto" Target="../media/hdphoto8.wdp"/><Relationship Id="rId17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54.svg"/><Relationship Id="rId15" Type="http://schemas.openxmlformats.org/officeDocument/2006/relationships/image" Target="../media/image52.png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image" Target="../media/image58.png"/><Relationship Id="rId21" Type="http://schemas.microsoft.com/office/2007/relationships/hdphoto" Target="../media/hdphoto10.wdp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hyperlink" Target="https://www.flaticon.com/search?word=dental" TargetMode="External"/><Relationship Id="rId2" Type="http://schemas.openxmlformats.org/officeDocument/2006/relationships/image" Target="../media/image57.png"/><Relationship Id="rId16" Type="http://schemas.openxmlformats.org/officeDocument/2006/relationships/hyperlink" Target="https://www.flaticon.com/premium-icon/medical-record_3016850?term=tooth&amp;page=1&amp;position=27" TargetMode="Externa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hyperlink" Target="https://www.flaticon.com/search?word=Chinese%20medicine" TargetMode="External"/><Relationship Id="rId19" Type="http://schemas.openxmlformats.org/officeDocument/2006/relationships/image" Target="../media/image19.png"/><Relationship Id="rId4" Type="http://schemas.openxmlformats.org/officeDocument/2006/relationships/image" Target="../media/image59.png"/><Relationship Id="rId9" Type="http://schemas.openxmlformats.org/officeDocument/2006/relationships/image" Target="../media/image6.sv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hyperlink" Target="https://www.flaticon.com/free-icon/hearing-exam_2885240?term=ear&amp;page=1&amp;position=65" TargetMode="External"/><Relationship Id="rId18" Type="http://schemas.microsoft.com/office/2007/relationships/hdphoto" Target="../media/hdphoto20.wdp"/><Relationship Id="rId3" Type="http://schemas.openxmlformats.org/officeDocument/2006/relationships/image" Target="../media/image72.png"/><Relationship Id="rId21" Type="http://schemas.microsoft.com/office/2007/relationships/hdphoto" Target="../media/hdphoto21.wdp"/><Relationship Id="rId7" Type="http://schemas.openxmlformats.org/officeDocument/2006/relationships/image" Target="../media/image75.png"/><Relationship Id="rId12" Type="http://schemas.openxmlformats.org/officeDocument/2006/relationships/hyperlink" Target="https://www.flaticon.com/free-icon/runny-nose_2847792?term=nose&amp;page=1&amp;position=30" TargetMode="External"/><Relationship Id="rId17" Type="http://schemas.openxmlformats.org/officeDocument/2006/relationships/image" Target="../media/image80.png"/><Relationship Id="rId2" Type="http://schemas.openxmlformats.org/officeDocument/2006/relationships/image" Target="../media/image71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hyperlink" Target="https://www.flaticon.com/search?word=eye" TargetMode="External"/><Relationship Id="rId5" Type="http://schemas.openxmlformats.org/officeDocument/2006/relationships/image" Target="../media/image73.png"/><Relationship Id="rId15" Type="http://schemas.microsoft.com/office/2007/relationships/hdphoto" Target="../media/hdphoto3.wdp"/><Relationship Id="rId10" Type="http://schemas.openxmlformats.org/officeDocument/2006/relationships/image" Target="../media/image78.png"/><Relationship Id="rId19" Type="http://schemas.openxmlformats.org/officeDocument/2006/relationships/image" Target="../media/image21.png"/><Relationship Id="rId4" Type="http://schemas.openxmlformats.org/officeDocument/2006/relationships/hyperlink" Target="https://stock.adobe.com/images/id/167989707?as_campaign=Flaticon&amp;as_content=api&amp;as_audience=404&amp;tduid=844fd18c484bc56d96bf98fe6f70e0ea&amp;as_channel=affiliate&amp;as_campclass=redirect&amp;as_source=arvato&amp;asset_id=261389661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26" Type="http://schemas.openxmlformats.org/officeDocument/2006/relationships/hyperlink" Target="https://www.flaticon.com/free-icon/rash_1497070" TargetMode="External"/><Relationship Id="rId3" Type="http://schemas.openxmlformats.org/officeDocument/2006/relationships/image" Target="../media/image83.png"/><Relationship Id="rId21" Type="http://schemas.openxmlformats.org/officeDocument/2006/relationships/image" Target="../media/image99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5" Type="http://schemas.openxmlformats.org/officeDocument/2006/relationships/image" Target="../media/image102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20" Type="http://schemas.openxmlformats.org/officeDocument/2006/relationships/hyperlink" Target="https://www.flaticon.com/search?search-type=icons&amp;word=skin+medical&amp;license=&amp;color=&amp;stroke=&amp;current_section=&amp;author_id=&amp;pack_id=&amp;family_id=&amp;style_id=&amp;category_id=" TargetMode="External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hyperlink" Target="https://www.flaticon.com/packs/allergies-29" TargetMode="External"/><Relationship Id="rId28" Type="http://schemas.microsoft.com/office/2007/relationships/hdphoto" Target="../media/hdphoto22.wdp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hyperlink" Target="https://www.flaticon.com/search?search-type=icons&amp;word=dermatology&amp;license=&amp;color=&amp;stroke=&amp;current_section=&amp;author_id=&amp;pack_id=&amp;family_id=&amp;style_id=&amp;category_id=" TargetMode="External"/><Relationship Id="rId22" Type="http://schemas.openxmlformats.org/officeDocument/2006/relationships/image" Target="../media/image100.png"/><Relationship Id="rId27" Type="http://schemas.openxmlformats.org/officeDocument/2006/relationships/image" Target="../media/image103.png"/><Relationship Id="rId30" Type="http://schemas.microsoft.com/office/2007/relationships/hdphoto" Target="../media/hdphoto2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9" b="95765" l="0" r="100000">
                        <a14:foregroundMark x1="48052" y1="41694" x2="48052" y2="41694"/>
                        <a14:foregroundMark x1="49351" y1="33225" x2="62338" y2="45928"/>
                        <a14:foregroundMark x1="28139" y1="29967" x2="76623" y2="30945"/>
                      </a14:backgroundRemoval>
                    </a14:imgEffect>
                  </a14:imgLayer>
                </a14:imgProps>
              </a:ext>
            </a:extLst>
          </a:blip>
          <a:srcRect t="-2" r="273" b="-8932"/>
          <a:stretch/>
        </p:blipFill>
        <p:spPr>
          <a:xfrm>
            <a:off x="4683828" y="268806"/>
            <a:ext cx="272791" cy="396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1" b="93694" l="8000" r="96667"/>
                    </a14:imgEffect>
                  </a14:imgLayer>
                </a14:imgProps>
              </a:ext>
            </a:extLst>
          </a:blip>
          <a:srcRect l="9533" r="3388" b="-13084"/>
          <a:stretch/>
        </p:blipFill>
        <p:spPr>
          <a:xfrm>
            <a:off x="3994245" y="2106650"/>
            <a:ext cx="412077" cy="396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7958" y="5291407"/>
            <a:ext cx="929246" cy="926404"/>
          </a:xfrm>
          <a:prstGeom prst="rect">
            <a:avLst/>
          </a:prstGeom>
        </p:spPr>
      </p:pic>
      <p:pic>
        <p:nvPicPr>
          <p:cNvPr id="5" name="그래픽 4" descr="Stomach">
            <a:extLst>
              <a:ext uri="{FF2B5EF4-FFF2-40B4-BE49-F238E27FC236}">
                <a16:creationId xmlns:a16="http://schemas.microsoft.com/office/drawing/2014/main" id="{96664E5B-EC7C-40D1-9E07-F513ED5EE24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295893" y="6898649"/>
            <a:ext cx="914400" cy="914400"/>
          </a:xfrm>
          <a:prstGeom prst="rect">
            <a:avLst/>
          </a:prstGeom>
        </p:spPr>
      </p:pic>
      <p:pic>
        <p:nvPicPr>
          <p:cNvPr id="21" name="그래픽 20" descr="앰뷸런스">
            <a:extLst>
              <a:ext uri="{FF2B5EF4-FFF2-40B4-BE49-F238E27FC236}">
                <a16:creationId xmlns:a16="http://schemas.microsoft.com/office/drawing/2014/main" id="{C34FD9D5-F3FE-40E0-B45D-9D1222D231F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2495692" y="4680762"/>
            <a:ext cx="914400" cy="9144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EB7FB9A-63D1-423E-842A-1F17C2CAA1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6236" y="3317096"/>
            <a:ext cx="1273313" cy="129912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89122B6-A607-45FF-B16D-4CE68F799D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46724" y="2033900"/>
            <a:ext cx="1294337" cy="1065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A7A4C-24FD-4387-81A3-BE36D64740D7}"/>
              </a:ext>
            </a:extLst>
          </p:cNvPr>
          <p:cNvSpPr txBox="1"/>
          <p:nvPr/>
        </p:nvSpPr>
        <p:spPr>
          <a:xfrm>
            <a:off x="594198" y="447757"/>
            <a:ext cx="21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컬러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/ </a:t>
            </a:r>
            <a:r>
              <a:rPr lang="ko-KR" altLang="en-US" sz="2800" b="1" dirty="0" smtClean="0"/>
              <a:t>흑백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1318" y="6817398"/>
            <a:ext cx="2651017" cy="2562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5805" y="3207306"/>
            <a:ext cx="1379506" cy="1444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8210" y="5321013"/>
            <a:ext cx="1204105" cy="13154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1A7A4C-24FD-4387-81A3-BE36D64740D7}"/>
              </a:ext>
            </a:extLst>
          </p:cNvPr>
          <p:cNvSpPr txBox="1"/>
          <p:nvPr/>
        </p:nvSpPr>
        <p:spPr>
          <a:xfrm>
            <a:off x="7999154" y="3350736"/>
            <a:ext cx="21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초록이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A7A4C-24FD-4387-81A3-BE36D64740D7}"/>
              </a:ext>
            </a:extLst>
          </p:cNvPr>
          <p:cNvSpPr txBox="1"/>
          <p:nvPr/>
        </p:nvSpPr>
        <p:spPr>
          <a:xfrm>
            <a:off x="7999154" y="6374846"/>
            <a:ext cx="328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+</a:t>
            </a:r>
            <a:r>
              <a:rPr lang="ko-KR" altLang="en-US" sz="2800" b="1" dirty="0" smtClean="0"/>
              <a:t>가 제대로 보이게</a:t>
            </a:r>
            <a:endParaRPr lang="ko-KR" altLang="en-US" sz="2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1270" y="3632149"/>
            <a:ext cx="2139431" cy="16734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11" b="96084" l="6835" r="96403"/>
                    </a14:imgEffect>
                  </a14:imgLayer>
                </a14:imgProps>
              </a:ext>
            </a:extLst>
          </a:blip>
          <a:srcRect l="10344" t="5926" r="4398" b="-15711"/>
          <a:stretch/>
        </p:blipFill>
        <p:spPr>
          <a:xfrm>
            <a:off x="4398729" y="3350736"/>
            <a:ext cx="311498" cy="39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37819" y="4569091"/>
            <a:ext cx="1340876" cy="1505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00665" y="3385422"/>
            <a:ext cx="1108113" cy="12878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386" b="100000" l="4167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633" y="2785045"/>
            <a:ext cx="534759" cy="52306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515" b="98485" l="3750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051" y="4943237"/>
            <a:ext cx="624161" cy="51493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52500" y1="27273" x2="52500" y2="27273"/>
                        <a14:foregroundMark x1="66250" y1="29221" x2="66250" y2="29221"/>
                        <a14:foregroundMark x1="55625" y1="64286" x2="55625" y2="64286"/>
                        <a14:foregroundMark x1="61250" y1="57143" x2="61250" y2="57143"/>
                      </a14:backgroundRemoval>
                    </a14:imgEffect>
                  </a14:imgLayer>
                </a14:imgProps>
              </a:ext>
            </a:extLst>
          </a:blip>
          <a:srcRect l="20876" t="16334" r="21245" b="19765"/>
          <a:stretch/>
        </p:blipFill>
        <p:spPr>
          <a:xfrm>
            <a:off x="3939668" y="789809"/>
            <a:ext cx="372658" cy="396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73AC1E5-FACF-454D-83DF-C08641B73C3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31050" y1="66585" x2="31050" y2="66585"/>
                        <a14:foregroundMark x1="36301" y1="50000" x2="36301" y2="50000"/>
                        <a14:foregroundMark x1="39269" y1="40000" x2="39269" y2="40000"/>
                        <a14:foregroundMark x1="48630" y1="36829" x2="48630" y2="36829"/>
                      </a14:backgroundRemoval>
                    </a14:imgEffect>
                  </a14:imgLayer>
                </a14:imgProps>
              </a:ext>
            </a:extLst>
          </a:blip>
          <a:srcRect l="16304" t="13952" r="16023" b="3104"/>
          <a:stretch/>
        </p:blipFill>
        <p:spPr>
          <a:xfrm>
            <a:off x="4683828" y="833041"/>
            <a:ext cx="345158" cy="396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91299" y="-1447234"/>
            <a:ext cx="1409504" cy="138455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924" t="10132" r="7501" b="-14077"/>
          <a:stretch/>
        </p:blipFill>
        <p:spPr>
          <a:xfrm>
            <a:off x="3994245" y="1528559"/>
            <a:ext cx="375896" cy="396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902" b="77301" l="61468" r="97248">
                        <a14:foregroundMark x1="76758" y1="52454" x2="76758" y2="52454"/>
                        <a14:foregroundMark x1="84709" y1="55215" x2="84709" y2="5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61696" y="-198656"/>
            <a:ext cx="1296791" cy="1292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1DFFD6-459C-44C9-A7CE-7EBDEEEFAC2B}"/>
              </a:ext>
            </a:extLst>
          </p:cNvPr>
          <p:cNvSpPr txBox="1"/>
          <p:nvPr/>
        </p:nvSpPr>
        <p:spPr>
          <a:xfrm>
            <a:off x="7607024" y="524701"/>
            <a:ext cx="285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약포대기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약탕기도 </a:t>
            </a:r>
            <a:r>
              <a:rPr lang="ko-KR" altLang="en-US" dirty="0" err="1" smtClean="0"/>
              <a:t>괜츈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326" b="93023" l="9231" r="100000">
                        <a14:foregroundMark x1="52308" y1="34884" x2="52308" y2="34884"/>
                        <a14:foregroundMark x1="33846" y1="33721" x2="33846" y2="33721"/>
                        <a14:foregroundMark x1="36923" y1="56977" x2="36923" y2="56977"/>
                        <a14:foregroundMark x1="69231" y1="34884" x2="69231" y2="34884"/>
                        <a14:foregroundMark x1="67692" y1="55814" x2="67692" y2="55814"/>
                        <a14:foregroundMark x1="67692" y1="79070" x2="67692" y2="79070"/>
                        <a14:foregroundMark x1="33846" y1="74419" x2="33846" y2="74419"/>
                        <a14:foregroundMark x1="53846" y1="66279" x2="53846" y2="6627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3475" y="-1264375"/>
            <a:ext cx="1108502" cy="9378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50000" y1="41980" x2="50000" y2="41980"/>
                        <a14:foregroundMark x1="75305" y1="57679" x2="75305" y2="57679"/>
                        <a14:foregroundMark x1="71646" y1="80887" x2="71646" y2="80887"/>
                        <a14:foregroundMark x1="33537" y1="71672" x2="33537" y2="71672"/>
                        <a14:foregroundMark x1="31402" y1="61092" x2="31402" y2="61092"/>
                        <a14:foregroundMark x1="27744" y1="83618" x2="27744" y2="83618"/>
                        <a14:foregroundMark x1="30793" y1="81911" x2="30793" y2="81911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457" t="8564" r="5680" b="-11819"/>
          <a:stretch/>
        </p:blipFill>
        <p:spPr>
          <a:xfrm>
            <a:off x="4696258" y="2115465"/>
            <a:ext cx="381508" cy="39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0776" t="11153" r="9530" b="-10769"/>
          <a:stretch/>
        </p:blipFill>
        <p:spPr>
          <a:xfrm>
            <a:off x="5342701" y="2121584"/>
            <a:ext cx="374491" cy="396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9816" b="97546" l="9968" r="94855"/>
                    </a14:imgEffect>
                  </a14:imgLayer>
                </a14:imgProps>
              </a:ext>
            </a:extLst>
          </a:blip>
          <a:srcRect l="10194" t="9609" r="5242" b="-20965"/>
          <a:stretch/>
        </p:blipFill>
        <p:spPr>
          <a:xfrm>
            <a:off x="4050850" y="2732632"/>
            <a:ext cx="334408" cy="396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8378" b="86216" l="9877" r="89815"/>
                    </a14:imgEffect>
                  </a14:imgLayer>
                </a14:imgProps>
              </a:ext>
            </a:extLst>
          </a:blip>
          <a:srcRect l="11171" t="7761" r="27113" b="-3122"/>
          <a:stretch/>
        </p:blipFill>
        <p:spPr>
          <a:xfrm>
            <a:off x="4769613" y="1528559"/>
            <a:ext cx="252281" cy="39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106" t="13379" r="14190" b="-5842"/>
          <a:stretch/>
        </p:blipFill>
        <p:spPr>
          <a:xfrm>
            <a:off x="4710227" y="2704452"/>
            <a:ext cx="382785" cy="396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617950" y="2274653"/>
            <a:ext cx="1247622" cy="100703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89747" y="2433058"/>
            <a:ext cx="1045615" cy="8954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10000" b="90000" l="10000" r="90000">
                        <a14:foregroundMark x1="26115" y1="64151" x2="26115" y2="64151"/>
                        <a14:foregroundMark x1="43312" y1="49057" x2="43312" y2="49057"/>
                        <a14:foregroundMark x1="43312" y1="76730" x2="43312" y2="76730"/>
                        <a14:foregroundMark x1="54777" y1="71069" x2="54777" y2="71069"/>
                      </a14:backgroundRemoval>
                    </a14:imgEffect>
                  </a14:imgLayer>
                </a14:imgProps>
              </a:ext>
            </a:extLst>
          </a:blip>
          <a:srcRect l="18794" t="13322" r="15336" b="2877"/>
          <a:stretch/>
        </p:blipFill>
        <p:spPr>
          <a:xfrm>
            <a:off x="5272274" y="818798"/>
            <a:ext cx="359483" cy="396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2586" b="96552" l="8871" r="97581">
                        <a14:foregroundMark x1="54032" y1="51724" x2="54032" y2="51724"/>
                        <a14:foregroundMark x1="53226" y1="37069" x2="53226" y2="37069"/>
                        <a14:foregroundMark x1="54032" y1="68966" x2="54032" y2="68966"/>
                      </a14:backgroundRemoval>
                    </a14:imgEffect>
                  </a14:imgLayer>
                </a14:imgProps>
              </a:ext>
            </a:extLst>
          </a:blip>
          <a:srcRect l="10540" t="7402" r="4299" b="-14995"/>
          <a:stretch/>
        </p:blipFill>
        <p:spPr>
          <a:xfrm>
            <a:off x="5342701" y="2704452"/>
            <a:ext cx="335058" cy="396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10000" b="90000" l="10000" r="90000">
                        <a14:foregroundMark x1="59016" y1="14151" x2="59016" y2="14151"/>
                        <a14:foregroundMark x1="63934" y1="12264" x2="63934" y2="12264"/>
                        <a14:foregroundMark x1="69672" y1="14151" x2="69672" y2="14151"/>
                      </a14:backgroundRemoval>
                    </a14:imgEffect>
                  </a14:imgLayer>
                </a14:imgProps>
              </a:ext>
            </a:extLst>
          </a:blip>
          <a:srcRect l="14169" t="7318" r="10640" b="-5069"/>
          <a:stretch/>
        </p:blipFill>
        <p:spPr>
          <a:xfrm>
            <a:off x="5118016" y="3328474"/>
            <a:ext cx="350589" cy="396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675208" y="1067890"/>
            <a:ext cx="1158875" cy="105200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798726" y="1044832"/>
            <a:ext cx="1018460" cy="10060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794031" y="1113976"/>
            <a:ext cx="1037720" cy="93673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905348" y="1106441"/>
            <a:ext cx="1067779" cy="103821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862518" y="1130786"/>
            <a:ext cx="951242" cy="90311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ackgroundRemoval t="9626" b="89840" l="2381" r="97619">
                        <a14:foregroundMark x1="60119" y1="43850" x2="60119" y2="43850"/>
                      </a14:backgroundRemoval>
                    </a14:imgEffect>
                  </a14:imgLayer>
                </a14:imgProps>
              </a:ext>
            </a:extLst>
          </a:blip>
          <a:srcRect t="7744" b="-5484"/>
          <a:stretch/>
        </p:blipFill>
        <p:spPr>
          <a:xfrm>
            <a:off x="5364070" y="1507098"/>
            <a:ext cx="36400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1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C430F0B-060B-4141-BBBB-5B399B4261AE}"/>
              </a:ext>
            </a:extLst>
          </p:cNvPr>
          <p:cNvSpPr txBox="1"/>
          <p:nvPr/>
        </p:nvSpPr>
        <p:spPr>
          <a:xfrm>
            <a:off x="368947" y="595948"/>
            <a:ext cx="172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소아청소년과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31" y="552509"/>
            <a:ext cx="1657956" cy="183574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75121" y="1106099"/>
            <a:ext cx="472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https://www.flaticon.com/search?word=kids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01" y="2663598"/>
            <a:ext cx="1936215" cy="21084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02" y="2396890"/>
            <a:ext cx="1282398" cy="17232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539" y="2638828"/>
            <a:ext cx="2104345" cy="171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884" y="2396890"/>
            <a:ext cx="1789859" cy="16723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37161" y="2388251"/>
            <a:ext cx="306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https://www.flaticon.com/search?word=kid%20face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7148" y="5056414"/>
            <a:ext cx="1447552" cy="177008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14416" y="5784838"/>
            <a:ext cx="5242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10"/>
              </a:rPr>
              <a:t>https://www.flaticon.com/free-icon/baby_822123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4324" y="153128"/>
            <a:ext cx="1852488" cy="217704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726812" y="276038"/>
            <a:ext cx="525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12"/>
              </a:rPr>
              <a:t>https://www.flaticon.com/free-icon/boy_1761446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837769" y="157856"/>
            <a:ext cx="2039750" cy="2221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3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A14DF19-F21E-40B5-9D40-2E66FD55276A}"/>
              </a:ext>
            </a:extLst>
          </p:cNvPr>
          <p:cNvSpPr txBox="1"/>
          <p:nvPr/>
        </p:nvSpPr>
        <p:spPr>
          <a:xfrm>
            <a:off x="588397" y="2337683"/>
            <a:ext cx="16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산부인과</a:t>
            </a:r>
            <a:endParaRPr lang="en-US" altLang="ko-KR" dirty="0" smtClean="0"/>
          </a:p>
          <a:p>
            <a:r>
              <a:rPr lang="ko-KR" altLang="en-US" dirty="0" smtClean="0"/>
              <a:t>임신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자궁</a:t>
            </a:r>
            <a:endParaRPr lang="ko-KR" altLang="en-US" dirty="0"/>
          </a:p>
        </p:txBody>
      </p:sp>
      <p:pic>
        <p:nvPicPr>
          <p:cNvPr id="10" name="그래픽 9" descr="임신한 레이디">
            <a:extLst>
              <a:ext uri="{FF2B5EF4-FFF2-40B4-BE49-F238E27FC236}">
                <a16:creationId xmlns:a16="http://schemas.microsoft.com/office/drawing/2014/main" id="{2FAB919D-13AC-4468-8985-DF14E487C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332460" y="2474276"/>
            <a:ext cx="1496035" cy="1496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19A2F-BB59-4713-9B46-F6F84D5AF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8495" y="2337683"/>
            <a:ext cx="1745442" cy="1716983"/>
          </a:xfrm>
          <a:prstGeom prst="rect">
            <a:avLst/>
          </a:prstGeom>
        </p:spPr>
      </p:pic>
      <p:pic>
        <p:nvPicPr>
          <p:cNvPr id="15" name="그래픽 3" descr="머리 안의 뇌">
            <a:extLst>
              <a:ext uri="{FF2B5EF4-FFF2-40B4-BE49-F238E27FC236}">
                <a16:creationId xmlns:a16="http://schemas.microsoft.com/office/drawing/2014/main" id="{442F5A4D-3DE2-4677-9D34-4DE375E27A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25366" y="333610"/>
            <a:ext cx="1497141" cy="1497141"/>
          </a:xfrm>
          <a:prstGeom prst="rect">
            <a:avLst/>
          </a:prstGeom>
        </p:spPr>
      </p:pic>
      <p:pic>
        <p:nvPicPr>
          <p:cNvPr id="16" name="그래픽 4" descr="뇌">
            <a:extLst>
              <a:ext uri="{FF2B5EF4-FFF2-40B4-BE49-F238E27FC236}">
                <a16:creationId xmlns:a16="http://schemas.microsoft.com/office/drawing/2014/main" id="{43BD50D5-AE6B-42F6-BB59-9E15E9C19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20231" y="249294"/>
            <a:ext cx="1747598" cy="1747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590AD1-97BB-442F-A71F-17062D5F4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9374" y="384917"/>
            <a:ext cx="1476919" cy="14491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5A9350-45FA-4BB5-BF1F-FD3E302E5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4403" y="331784"/>
            <a:ext cx="1663075" cy="15718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CE3DC4-BAAD-4103-A4C2-BC4249A957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3907" y="331785"/>
            <a:ext cx="1816324" cy="1747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430F0B-060B-4141-BBBB-5B399B4261AE}"/>
              </a:ext>
            </a:extLst>
          </p:cNvPr>
          <p:cNvSpPr txBox="1"/>
          <p:nvPr/>
        </p:nvSpPr>
        <p:spPr>
          <a:xfrm>
            <a:off x="368948" y="595948"/>
            <a:ext cx="127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신경외과</a:t>
            </a:r>
            <a:endParaRPr lang="en-US" altLang="ko-KR" dirty="0" smtClean="0"/>
          </a:p>
          <a:p>
            <a:r>
              <a:rPr lang="ko-KR" altLang="en-US" dirty="0"/>
              <a:t>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7282" y="2365468"/>
            <a:ext cx="1280878" cy="1595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091" y="2079383"/>
            <a:ext cx="1286332" cy="1975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6883" y="2328807"/>
            <a:ext cx="2236773" cy="23432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56948" y="4365204"/>
            <a:ext cx="1334186" cy="21797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7364" y="4102206"/>
            <a:ext cx="2008002" cy="25708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6890" y="4395457"/>
            <a:ext cx="2728477" cy="22448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2693" y="4328160"/>
            <a:ext cx="1909516" cy="234493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002102" y="7581621"/>
            <a:ext cx="524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0"/>
              </a:rPr>
              <a:t>https://www.flaticon.com/free-icon/fetus_946322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626463" y="2260229"/>
            <a:ext cx="2359829" cy="4597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40225" y="-2250076"/>
            <a:ext cx="2369150" cy="2565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39540" y="-2190480"/>
            <a:ext cx="2239238" cy="23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485" l="3750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1625" y="4418937"/>
            <a:ext cx="945981" cy="7804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5" b="94620" l="7143" r="965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3456" y="76610"/>
            <a:ext cx="1693919" cy="16623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59" b="97106" l="3166" r="984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0244" y="840685"/>
            <a:ext cx="2642436" cy="21683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59" b="97106" l="3166" r="984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120" y="940593"/>
            <a:ext cx="1827847" cy="14998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5" b="94620" l="7143" r="965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9826" y="126059"/>
            <a:ext cx="3100204" cy="30424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4" b="89683" l="9642" r="928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1935" y="52017"/>
            <a:ext cx="1970065" cy="13676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59" b="97106" l="3166" r="984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2680" y="434385"/>
            <a:ext cx="3331922" cy="27341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485" l="3750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33976" y="3286005"/>
            <a:ext cx="945981" cy="7804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485" l="3750" r="92500"/>
                    </a14:imgEffect>
                    <a14:imgEffect>
                      <a14:saturation sat="66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1670" y="457245"/>
            <a:ext cx="831216" cy="6857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485" l="3750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5581" y="2443080"/>
            <a:ext cx="945981" cy="78043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5" b="94620" l="7143" r="965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404" y="2052656"/>
            <a:ext cx="1693919" cy="16623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59" b="97106" l="3166" r="984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1384" y="3574794"/>
            <a:ext cx="3675216" cy="30158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5" b="98485" l="3750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3509" y="3955320"/>
            <a:ext cx="1034949" cy="8538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910" l="1628" r="99535">
                        <a14:foregroundMark x1="76744" y1="23034" x2="76744" y2="23034"/>
                        <a14:foregroundMark x1="72326" y1="23315" x2="72326" y2="23315"/>
                        <a14:foregroundMark x1="82558" y1="16854" x2="82558" y2="16854"/>
                        <a14:foregroundMark x1="77209" y1="10674" x2="77209" y2="10674"/>
                        <a14:foregroundMark x1="71860" y1="11517" x2="64419" y2="17416"/>
                        <a14:foregroundMark x1="87442" y1="29775" x2="78372" y2="38764"/>
                        <a14:foregroundMark x1="67442" y1="29494" x2="73256" y2="37360"/>
                        <a14:foregroundMark x1="73023" y1="31461" x2="86047" y2="21910"/>
                        <a14:foregroundMark x1="62093" y1="21067" x2="80698" y2="12921"/>
                        <a14:foregroundMark x1="90465" y1="44663" x2="90465" y2="44663"/>
                        <a14:foregroundMark x1="93256" y1="47753" x2="88372" y2="41854"/>
                        <a14:foregroundMark x1="94419" y1="49719" x2="94419" y2="49719"/>
                        <a14:foregroundMark x1="88372" y1="43820" x2="88372" y2="43820"/>
                        <a14:foregroundMark x1="91163" y1="46910" x2="91163" y2="46910"/>
                        <a14:foregroundMark x1="93023" y1="48876" x2="93023" y2="48876"/>
                        <a14:foregroundMark x1="25349" y1="48876" x2="25349" y2="48876"/>
                        <a14:foregroundMark x1="25349" y1="83427" x2="25349" y2="83427"/>
                        <a14:foregroundMark x1="24186" y1="46629" x2="24186" y2="46629"/>
                        <a14:foregroundMark x1="34186" y1="86798" x2="34186" y2="86798"/>
                        <a14:foregroundMark x1="14651" y1="79213" x2="14651" y2="79213"/>
                        <a14:foregroundMark x1="17907" y1="72753" x2="20465" y2="86798"/>
                        <a14:foregroundMark x1="8140" y1="75562" x2="6977" y2="94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63" y="3075400"/>
            <a:ext cx="4095750" cy="3390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910" l="1628" r="99535">
                        <a14:foregroundMark x1="76744" y1="23034" x2="76744" y2="23034"/>
                        <a14:foregroundMark x1="72326" y1="23315" x2="72326" y2="23315"/>
                        <a14:foregroundMark x1="82558" y1="16854" x2="82558" y2="16854"/>
                        <a14:foregroundMark x1="77209" y1="10674" x2="77209" y2="10674"/>
                        <a14:foregroundMark x1="71860" y1="11517" x2="64419" y2="17416"/>
                        <a14:foregroundMark x1="87442" y1="29775" x2="78372" y2="38764"/>
                        <a14:foregroundMark x1="67442" y1="29494" x2="73256" y2="37360"/>
                        <a14:foregroundMark x1="73023" y1="31461" x2="86047" y2="21910"/>
                        <a14:foregroundMark x1="62093" y1="21067" x2="80698" y2="12921"/>
                        <a14:foregroundMark x1="90465" y1="44663" x2="90465" y2="44663"/>
                        <a14:foregroundMark x1="93256" y1="47753" x2="88372" y2="41854"/>
                        <a14:foregroundMark x1="94419" y1="49719" x2="94419" y2="49719"/>
                        <a14:foregroundMark x1="88372" y1="43820" x2="88372" y2="43820"/>
                        <a14:foregroundMark x1="91163" y1="46910" x2="91163" y2="46910"/>
                        <a14:foregroundMark x1="93023" y1="48876" x2="93023" y2="48876"/>
                        <a14:foregroundMark x1="25349" y1="48876" x2="25349" y2="48876"/>
                        <a14:foregroundMark x1="25349" y1="83427" x2="25349" y2="83427"/>
                        <a14:foregroundMark x1="24186" y1="46629" x2="24186" y2="46629"/>
                        <a14:foregroundMark x1="34186" y1="86798" x2="34186" y2="86798"/>
                        <a14:foregroundMark x1="14651" y1="79213" x2="14651" y2="79213"/>
                        <a14:foregroundMark x1="17907" y1="72753" x2="20465" y2="86798"/>
                        <a14:foregroundMark x1="8140" y1="75562" x2="6977" y2="94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788" y="4770850"/>
            <a:ext cx="5026890" cy="41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524546F-5CD1-43B1-AF5A-C6E37BAA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12" y="494016"/>
            <a:ext cx="10191750" cy="2562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52B2E6-B088-4521-BF06-85AF6DF5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3" y="3429000"/>
            <a:ext cx="104108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1738FD-E756-45B0-9719-EDF4CD73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24" y="331553"/>
            <a:ext cx="5915025" cy="5305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2478CA-8461-4658-A511-5EFC72EA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75" y="331553"/>
            <a:ext cx="4758648" cy="61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91"/>
            <a:ext cx="12192000" cy="386243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11591"/>
            <a:ext cx="1001487" cy="10021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83132" y="217031"/>
            <a:ext cx="990599" cy="996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79168" y="217033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96984" y="189814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27713" y="206143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21732" y="206143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99914" y="206144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75169" y="222472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2245" y="1479778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38565" y="1512431"/>
            <a:ext cx="1012378" cy="964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150943" y="2753404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80662" y="2704424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44047" y="2720745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20202" y="2737077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69EB3-4E01-4D3C-B7D3-C8BCAA19F0CA}"/>
              </a:ext>
            </a:extLst>
          </p:cNvPr>
          <p:cNvSpPr txBox="1"/>
          <p:nvPr/>
        </p:nvSpPr>
        <p:spPr>
          <a:xfrm>
            <a:off x="2944588" y="5134834"/>
            <a:ext cx="588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한의원</a:t>
            </a:r>
            <a:r>
              <a:rPr lang="en-US" altLang="ko-KR" dirty="0"/>
              <a:t> </a:t>
            </a:r>
            <a:r>
              <a:rPr lang="ko-KR" altLang="en-US" dirty="0" smtClean="0"/>
              <a:t>없음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이비인후과 피부과 산부인과 애매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1174199" y="1479777"/>
            <a:ext cx="963389" cy="9967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C430F0B-060B-4141-BBBB-5B399B4261AE}"/>
              </a:ext>
            </a:extLst>
          </p:cNvPr>
          <p:cNvSpPr txBox="1"/>
          <p:nvPr/>
        </p:nvSpPr>
        <p:spPr>
          <a:xfrm>
            <a:off x="368948" y="595948"/>
            <a:ext cx="12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아이콘 팩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543082" y="625537"/>
            <a:ext cx="663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www.flaticon.com/packs/hospital-11</a:t>
            </a:r>
            <a:r>
              <a:rPr lang="en-US" altLang="ko-KR" dirty="0" smtClean="0"/>
              <a:t>  </a:t>
            </a:r>
            <a:r>
              <a:rPr lang="ko-KR" altLang="en-US" dirty="0" smtClean="0"/>
              <a:t>조금 어둡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34975" y="1366547"/>
            <a:ext cx="833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www.flaticon.com/packs/medical-129/2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선만하면</a:t>
            </a:r>
            <a:r>
              <a:rPr lang="ko-KR" altLang="en-US" dirty="0" smtClean="0"/>
              <a:t> 괜찮지만 채색은 파랑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34974" y="2313606"/>
            <a:ext cx="833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www.flaticon.com/packs/human-body-1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테두리는 </a:t>
            </a:r>
            <a:r>
              <a:rPr lang="ko-KR" altLang="en-US" dirty="0" err="1" smtClean="0"/>
              <a:t>이쁘나</a:t>
            </a:r>
            <a:r>
              <a:rPr lang="ko-KR" altLang="en-US" dirty="0" smtClean="0"/>
              <a:t> 채색이 아쉽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79798" y="3005337"/>
            <a:ext cx="4941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www.flaticon.com/packs/medical-set-2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25067" y="4170010"/>
            <a:ext cx="457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https://www.flaticon.com/packs/health-3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79798" y="5095686"/>
            <a:ext cx="4684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7"/>
              </a:rPr>
              <a:t>https://www.flaticon.com/packs/medical-25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25067" y="6021362"/>
            <a:ext cx="4684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8"/>
              </a:rPr>
              <a:t>https://www.flaticon.com/packs/medical-32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625067" y="3702120"/>
            <a:ext cx="4684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9"/>
              </a:rPr>
              <a:t>https://www.flaticon.com/packs/medical-43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45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2DC113-9666-4477-8543-265E607A67ED}"/>
              </a:ext>
            </a:extLst>
          </p:cNvPr>
          <p:cNvSpPr txBox="1"/>
          <p:nvPr/>
        </p:nvSpPr>
        <p:spPr>
          <a:xfrm>
            <a:off x="976373" y="4466217"/>
            <a:ext cx="18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정형외과</a:t>
            </a:r>
          </a:p>
        </p:txBody>
      </p:sp>
      <p:pic>
        <p:nvPicPr>
          <p:cNvPr id="5" name="그래픽 4" descr="해골">
            <a:extLst>
              <a:ext uri="{FF2B5EF4-FFF2-40B4-BE49-F238E27FC236}">
                <a16:creationId xmlns:a16="http://schemas.microsoft.com/office/drawing/2014/main" id="{01D1F5BB-8050-4FE0-B7E2-D0E937B73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98724" y="4298246"/>
            <a:ext cx="1735372" cy="1735372"/>
          </a:xfrm>
          <a:prstGeom prst="rect">
            <a:avLst/>
          </a:prstGeom>
        </p:spPr>
      </p:pic>
      <p:pic>
        <p:nvPicPr>
          <p:cNvPr id="6" name="그래픽 5" descr="뼈">
            <a:extLst>
              <a:ext uri="{FF2B5EF4-FFF2-40B4-BE49-F238E27FC236}">
                <a16:creationId xmlns:a16="http://schemas.microsoft.com/office/drawing/2014/main" id="{504F77F0-D7DF-4E89-A6DA-2CDDE68E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94508" y="4014467"/>
            <a:ext cx="1272831" cy="1272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733A4A-F055-4E22-AFD3-BAD4528A0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872" y="4062109"/>
            <a:ext cx="1592407" cy="1261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D78137-CC06-4526-B64C-A884C4C07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256" y="4298246"/>
            <a:ext cx="1807597" cy="1512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169EB3-4E01-4D3C-B7D3-C8BCAA19F0CA}"/>
              </a:ext>
            </a:extLst>
          </p:cNvPr>
          <p:cNvSpPr txBox="1"/>
          <p:nvPr/>
        </p:nvSpPr>
        <p:spPr>
          <a:xfrm>
            <a:off x="976373" y="502069"/>
            <a:ext cx="18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B0BB46-E489-4130-B15A-7919469C8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933" y="502069"/>
            <a:ext cx="2124995" cy="1559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F86117-B54E-43B0-88EB-B894ECCAA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330" y="446690"/>
            <a:ext cx="1665472" cy="15151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4DD9CA-8846-4C7E-B821-4D0230B92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8005" y="502069"/>
            <a:ext cx="2124995" cy="1802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3AC1E5-FACF-454D-83DF-C08641B73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365" y1="64146" x2="30365" y2="64146"/>
                        <a14:foregroundMark x1="38584" y1="49756" x2="38584" y2="49756"/>
                        <a14:foregroundMark x1="42009" y1="40732" x2="42009" y2="40732"/>
                        <a14:foregroundMark x1="47945" y1="38049" x2="47945" y2="380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7157" y="5381940"/>
            <a:ext cx="1381569" cy="1293250"/>
          </a:xfrm>
          <a:prstGeom prst="rect">
            <a:avLst/>
          </a:prstGeom>
        </p:spPr>
      </p:pic>
      <p:pic>
        <p:nvPicPr>
          <p:cNvPr id="14" name="그래픽 4" descr="Stomach">
            <a:extLst>
              <a:ext uri="{FF2B5EF4-FFF2-40B4-BE49-F238E27FC236}">
                <a16:creationId xmlns:a16="http://schemas.microsoft.com/office/drawing/2014/main" id="{96664E5B-EC7C-40D1-9E07-F513ED5EE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35309" y="662532"/>
            <a:ext cx="1350539" cy="13505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05330" y="2242019"/>
            <a:ext cx="1613396" cy="144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2472" y="2090041"/>
            <a:ext cx="2063477" cy="19860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9871" y="2250980"/>
            <a:ext cx="1497172" cy="143460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8194" y="949833"/>
            <a:ext cx="22107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8"/>
              </a:rPr>
              <a:t>https://www.flaticon.com/search?search-type=icons&amp;word=digestive+organ&amp;license=&amp;color=&amp;stroke=&amp;current_section=&amp;author_id=&amp;pack_id=&amp;family_id=&amp;style_id=&amp;category_id=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5131" y="2356227"/>
            <a:ext cx="1570741" cy="14537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81758" y="5496390"/>
            <a:ext cx="1385581" cy="128252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89077" y="5078878"/>
            <a:ext cx="1967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1"/>
              </a:rPr>
              <a:t>https://www.flaticon.com/search?word=bone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557710" y="2242019"/>
            <a:ext cx="1801952" cy="15679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79316" y="5287298"/>
            <a:ext cx="1591486" cy="13929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7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6F87D4-C049-42C1-83D9-E73E7E285E6A}"/>
              </a:ext>
            </a:extLst>
          </p:cNvPr>
          <p:cNvSpPr txBox="1"/>
          <p:nvPr/>
        </p:nvSpPr>
        <p:spPr>
          <a:xfrm>
            <a:off x="1249651" y="1065154"/>
            <a:ext cx="127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한의원</a:t>
            </a:r>
            <a:endParaRPr lang="en-US" altLang="ko-KR" dirty="0" smtClean="0"/>
          </a:p>
          <a:p>
            <a:r>
              <a:rPr lang="en-US" altLang="ko-KR" dirty="0" smtClean="0"/>
              <a:t>Chinese medicine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005F44-740E-4F9B-9DDC-A2AC1648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89" y="536347"/>
            <a:ext cx="1552326" cy="11925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4E025F-58BA-41EC-AFCF-6052E09A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58" y="513250"/>
            <a:ext cx="1237156" cy="11925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5685E5-C519-4BB3-A27F-881777BE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03" y="487191"/>
            <a:ext cx="1288290" cy="11925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AA80E-82C9-4BDB-95BD-4C6C1ADE9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268" y="1966220"/>
            <a:ext cx="1479804" cy="1206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7E5B0E-AE60-4372-9CF8-3AE8F7745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958" y="1966220"/>
            <a:ext cx="1324434" cy="11352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D96680-DB2F-4071-9B66-42311D9E3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366" y="1957216"/>
            <a:ext cx="1266927" cy="10825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6F87D4-C049-42C1-83D9-E73E7E285E6A}"/>
              </a:ext>
            </a:extLst>
          </p:cNvPr>
          <p:cNvSpPr txBox="1"/>
          <p:nvPr/>
        </p:nvSpPr>
        <p:spPr>
          <a:xfrm>
            <a:off x="972065" y="4503405"/>
            <a:ext cx="12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치과</a:t>
            </a:r>
            <a:endParaRPr lang="ko-KR" altLang="en-US" dirty="0"/>
          </a:p>
        </p:txBody>
      </p:sp>
      <p:pic>
        <p:nvPicPr>
          <p:cNvPr id="30" name="그래픽 16" descr="치아">
            <a:extLst>
              <a:ext uri="{FF2B5EF4-FFF2-40B4-BE49-F238E27FC236}">
                <a16:creationId xmlns:a16="http://schemas.microsoft.com/office/drawing/2014/main" id="{AD92F328-B185-4A07-94AB-4F1F02BD59C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412282" y="4250816"/>
            <a:ext cx="914400" cy="9144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9651" y="3305124"/>
            <a:ext cx="6878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0"/>
              </a:rPr>
              <a:t>https://www.flaticon.com/search?word=Chinese%20medicine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556" y="4030369"/>
            <a:ext cx="1165041" cy="10112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4078" y="5299815"/>
            <a:ext cx="1269173" cy="11521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9628" y="4006781"/>
            <a:ext cx="1248458" cy="103481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9628" y="5273756"/>
            <a:ext cx="1421799" cy="1204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8835" y="5201196"/>
            <a:ext cx="1340144" cy="125080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553565" y="4110639"/>
            <a:ext cx="12109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16"/>
              </a:rPr>
              <a:t>https://www.flaticon.com/premium-icon/medical-record_3016850?term=tooth&amp;page=1&amp;position=27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0160394" y="4110639"/>
            <a:ext cx="10246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7"/>
              </a:rPr>
              <a:t>https://www.flaticon.com/search?word=dental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988689" y="5185181"/>
            <a:ext cx="1542738" cy="13595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0403" y="487191"/>
            <a:ext cx="1725674" cy="1619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22778" y="2190089"/>
            <a:ext cx="1791966" cy="176025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380403" y="370390"/>
            <a:ext cx="1779990" cy="35799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326" b="93023" l="9231" r="100000">
                        <a14:foregroundMark x1="52308" y1="34884" x2="52308" y2="34884"/>
                        <a14:foregroundMark x1="33846" y1="33721" x2="33846" y2="33721"/>
                        <a14:foregroundMark x1="36923" y1="56977" x2="36923" y2="56977"/>
                        <a14:foregroundMark x1="69231" y1="34884" x2="69231" y2="34884"/>
                        <a14:foregroundMark x1="67692" y1="55814" x2="67692" y2="55814"/>
                        <a14:foregroundMark x1="67692" y1="79070" x2="67692" y2="79070"/>
                        <a14:foregroundMark x1="33846" y1="74419" x2="33846" y2="74419"/>
                        <a14:foregroundMark x1="53846" y1="66279" x2="53846" y2="662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4142" y="1252205"/>
            <a:ext cx="1108502" cy="9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C430F0B-060B-4141-BBBB-5B399B4261AE}"/>
              </a:ext>
            </a:extLst>
          </p:cNvPr>
          <p:cNvSpPr txBox="1"/>
          <p:nvPr/>
        </p:nvSpPr>
        <p:spPr>
          <a:xfrm>
            <a:off x="918867" y="616325"/>
            <a:ext cx="191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이비인후과</a:t>
            </a:r>
            <a:r>
              <a:rPr lang="en-US" altLang="ko-KR" dirty="0" smtClean="0"/>
              <a:t>(ENT)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939" y="306606"/>
            <a:ext cx="2142897" cy="2281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32" y="296036"/>
            <a:ext cx="2103399" cy="22915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430F0B-060B-4141-BBBB-5B399B4261AE}"/>
              </a:ext>
            </a:extLst>
          </p:cNvPr>
          <p:cNvSpPr txBox="1"/>
          <p:nvPr/>
        </p:nvSpPr>
        <p:spPr>
          <a:xfrm>
            <a:off x="1086334" y="1351501"/>
            <a:ext cx="399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특정부위 </a:t>
            </a:r>
            <a:r>
              <a:rPr lang="en-US" altLang="ko-KR" dirty="0" smtClean="0"/>
              <a:t>or </a:t>
            </a:r>
            <a:r>
              <a:rPr lang="ko-KR" altLang="en-US" dirty="0" err="1" smtClean="0"/>
              <a:t>눈코입</a:t>
            </a:r>
            <a:r>
              <a:rPr lang="ko-KR" altLang="en-US" dirty="0" smtClean="0"/>
              <a:t> 합쳐서 아이콘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68182" y="194996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4"/>
              </a:rPr>
              <a:t>https://stock.adobe.com/images/id/167989707?as_campaign=Flaticon&amp;as_content=api&amp;as_audience=404&amp;tduid=844fd18c484bc56d96bf98fe6f70e0ea&amp;as_channel=affiliate&amp;as_campclass=redirect&amp;as_source=arvato&amp;asset_id=261389661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7AD3EE-D475-4BFF-912E-F7BC9A88550F}"/>
              </a:ext>
            </a:extLst>
          </p:cNvPr>
          <p:cNvSpPr txBox="1"/>
          <p:nvPr/>
        </p:nvSpPr>
        <p:spPr>
          <a:xfrm>
            <a:off x="1173670" y="3988106"/>
            <a:ext cx="13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안과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0B49BC-5431-48FF-982D-F050D5FAF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099" y="3732738"/>
            <a:ext cx="2390521" cy="16592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A82C40-1B74-49CC-91FA-06A50DB87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724" y="3635628"/>
            <a:ext cx="2896643" cy="2119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267" y="5342089"/>
            <a:ext cx="1729559" cy="14342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3" y="5276775"/>
            <a:ext cx="1650767" cy="13409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1367" y="3998414"/>
            <a:ext cx="1929693" cy="11567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0764" y="5384577"/>
            <a:ext cx="1879067" cy="11579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92895" y="4468619"/>
            <a:ext cx="225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11"/>
              </a:rPr>
              <a:t>https://www.flaticon.com/search?word=eye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83060" y="28851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12"/>
              </a:rPr>
              <a:t>https://www.flaticon.com/free-icon/runny-nose_2847792?term=nose&amp;page=1&amp;position=30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53045" y="35499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13"/>
              </a:rPr>
              <a:t>https://www.flaticon.com/free-icon/hearing-exam_2885240?term=ear&amp;page=1&amp;position=65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92051" y="5200797"/>
            <a:ext cx="4583574" cy="24963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644" y="131392"/>
            <a:ext cx="1296791" cy="12928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41853" y="60974"/>
            <a:ext cx="2667582" cy="13632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6"/>
          <a:srcRect b="13863"/>
          <a:stretch/>
        </p:blipFill>
        <p:spPr>
          <a:xfrm>
            <a:off x="3637118" y="102553"/>
            <a:ext cx="1237166" cy="12169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34" b="89404" l="975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8973" y="5276775"/>
            <a:ext cx="1964423" cy="120580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902" b="77301" l="61468" r="97248">
                        <a14:foregroundMark x1="76758" y1="52454" x2="76758" y2="52454"/>
                        <a14:foregroundMark x1="84709" y1="55215" x2="84709" y2="55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620" y="-340290"/>
            <a:ext cx="1296791" cy="12928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grayscl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3405" y="6439551"/>
            <a:ext cx="1879067" cy="11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47F0D-DB7C-4203-9488-158D44C3510A}"/>
              </a:ext>
            </a:extLst>
          </p:cNvPr>
          <p:cNvSpPr txBox="1"/>
          <p:nvPr/>
        </p:nvSpPr>
        <p:spPr>
          <a:xfrm>
            <a:off x="353335" y="316767"/>
            <a:ext cx="12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피부과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770687-1434-4928-AB78-303BC102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75" y="1063915"/>
            <a:ext cx="2017258" cy="1887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3F5C65-FC29-4713-B4BA-336D97F1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12" y="1103662"/>
            <a:ext cx="2184696" cy="18879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B411C8-8B51-4374-8A62-C6E8C188F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76" y="3733420"/>
            <a:ext cx="1647094" cy="1516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962FC0-0E02-4B6F-A87F-8D224D6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105" y="392739"/>
            <a:ext cx="1413907" cy="1285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8F3BA-9D1B-4D24-896F-5C3DD3576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82" y="4482315"/>
            <a:ext cx="2146351" cy="1671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41120-F230-4C65-BBDE-3EAF0B12D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873" y="3376503"/>
            <a:ext cx="1461035" cy="1225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CF156D-AD48-42BA-A07B-FBDC3121E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99" y="1523189"/>
            <a:ext cx="1783109" cy="12722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E971C-9251-41A8-B9F5-2E1BBA4A9F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696" t="18367" r="21312" b="29856"/>
          <a:stretch/>
        </p:blipFill>
        <p:spPr>
          <a:xfrm>
            <a:off x="10687457" y="1248886"/>
            <a:ext cx="943340" cy="11073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0873" y="2604184"/>
            <a:ext cx="1447259" cy="1385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408" y="2587228"/>
            <a:ext cx="1844411" cy="16907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300" y="4919302"/>
            <a:ext cx="1469203" cy="14389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6929" y="5007388"/>
            <a:ext cx="1473476" cy="14106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88707" y="5002496"/>
            <a:ext cx="38003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4"/>
              </a:rPr>
              <a:t>https://www.flaticon.com/search?search-type=icons&amp;word=dermatology&amp;license=&amp;color=&amp;stroke=&amp;current_section=&amp;author_id=&amp;pack_id=&amp;family_id=&amp;style_id=&amp;category_id=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93045" y="3196961"/>
            <a:ext cx="1421304" cy="1314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834502" y="1074483"/>
            <a:ext cx="3464229" cy="34848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9701" y="1684505"/>
            <a:ext cx="1077006" cy="11109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3146" y="1517209"/>
            <a:ext cx="1260551" cy="12996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07734" y="4771539"/>
            <a:ext cx="2340471" cy="209947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30017" y="1846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0"/>
              </a:rPr>
              <a:t>https://www.flaticon.com/search?search-type=icons&amp;word=skin+medical&amp;license=&amp;color=&amp;stroke=&amp;current_section=&amp;author_id=&amp;pack_id=&amp;family_id=&amp;style_id=&amp;category_id=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468879" y="-9394463"/>
            <a:ext cx="7117532" cy="92424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2203" y="-9677092"/>
            <a:ext cx="7581515" cy="935269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962269" y="-1769565"/>
            <a:ext cx="4729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3"/>
              </a:rPr>
              <a:t>https://www.flaticon.com/packs/allergies-29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678125" y="3082492"/>
            <a:ext cx="4637337" cy="17104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631956" y="6415909"/>
            <a:ext cx="3114675" cy="32194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293" y="6415909"/>
            <a:ext cx="2722014" cy="325090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5587870" y="5133431"/>
            <a:ext cx="5297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6"/>
              </a:rPr>
              <a:t>https://www.flaticon.com/free-icon/rash_1497070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12556716" y="5980619"/>
            <a:ext cx="3009900" cy="3201877"/>
            <a:chOff x="3373176" y="6434856"/>
            <a:chExt cx="3009900" cy="3201877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6728" b="97554" l="9494" r="9430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73176" y="6434856"/>
              <a:ext cx="3009900" cy="311467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9E9883-51FB-4109-9E8B-56F0D779A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5000" b="60938" l="20785" r="78634"/>
                      </a14:imgEffect>
                    </a14:imgLayer>
                  </a14:imgProps>
                </a:ext>
              </a:extLst>
            </a:blip>
            <a:srcRect l="19433" t="14545" r="21032" b="38203"/>
            <a:stretch/>
          </p:blipFill>
          <p:spPr>
            <a:xfrm>
              <a:off x="3560179" y="6562270"/>
              <a:ext cx="2776077" cy="3074463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12235849" y="5821275"/>
            <a:ext cx="3942227" cy="35146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5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185</Words>
  <Application>Microsoft Office PowerPoint</Application>
  <PresentationFormat>와이드스크린</PresentationFormat>
  <Paragraphs>46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희정</dc:creator>
  <cp:lastModifiedBy>kangminseul</cp:lastModifiedBy>
  <cp:revision>100</cp:revision>
  <dcterms:created xsi:type="dcterms:W3CDTF">2020-06-10T04:53:21Z</dcterms:created>
  <dcterms:modified xsi:type="dcterms:W3CDTF">2020-06-18T06:16:58Z</dcterms:modified>
</cp:coreProperties>
</file>